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9" r:id="rId2"/>
    <p:sldId id="260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8" d="100"/>
          <a:sy n="78" d="100"/>
        </p:scale>
        <p:origin x="-96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9/16/2013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9/16/2013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9/16/2013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9/16/2013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9/16/2013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9/16/2013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9/16/2013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9/16/2013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9/16/2013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9/16/2013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9/16/2013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9/16/2013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9/16/2013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9/16/2013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9/16/2013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9070" y="2209400"/>
            <a:ext cx="11246482" cy="175432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fr-FR" sz="3600" b="1" dirty="0" err="1" smtClean="0"/>
              <a:t>Greetings</a:t>
            </a:r>
            <a:r>
              <a:rPr lang="fr-FR" sz="3600" b="1" dirty="0"/>
              <a:t>	</a:t>
            </a:r>
            <a:r>
              <a:rPr lang="fr-FR" sz="3600" b="1" dirty="0" smtClean="0"/>
              <a:t>				</a:t>
            </a:r>
            <a:r>
              <a:rPr lang="fr-FR" sz="3600" b="1" dirty="0" err="1" smtClean="0"/>
              <a:t>Goodbye</a:t>
            </a:r>
            <a:r>
              <a:rPr lang="fr-FR" sz="3600" b="1" dirty="0"/>
              <a:t>	</a:t>
            </a:r>
            <a:r>
              <a:rPr lang="fr-FR" sz="3600" b="1" dirty="0" smtClean="0"/>
              <a:t>			</a:t>
            </a:r>
            <a:r>
              <a:rPr lang="fr-FR" sz="3600" b="1" dirty="0" err="1" smtClean="0"/>
              <a:t>Other</a:t>
            </a:r>
            <a:r>
              <a:rPr lang="fr-FR" sz="3600" b="1" dirty="0" smtClean="0"/>
              <a:t> Phrases</a:t>
            </a:r>
            <a:endParaRPr lang="fr-FR" sz="3600" b="1" dirty="0"/>
          </a:p>
          <a:p>
            <a:endParaRPr lang="fr-FR" sz="3600" b="1" dirty="0" smtClean="0"/>
          </a:p>
          <a:p>
            <a:endParaRPr lang="fr-FR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55074"/>
            <a:ext cx="12192000" cy="218521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fr-FR" sz="2800" b="1" dirty="0" err="1" smtClean="0"/>
              <a:t>Brainstorm</a:t>
            </a:r>
            <a:r>
              <a:rPr lang="fr-FR" sz="2800" b="1" dirty="0" smtClean="0"/>
              <a:t> as </a:t>
            </a:r>
            <a:r>
              <a:rPr lang="fr-FR" sz="2800" b="1" dirty="0" err="1" smtClean="0"/>
              <a:t>many</a:t>
            </a:r>
            <a:r>
              <a:rPr lang="fr-FR" sz="2800" b="1" dirty="0" smtClean="0"/>
              <a:t> expressions as </a:t>
            </a:r>
            <a:r>
              <a:rPr lang="fr-FR" sz="2800" b="1" dirty="0" err="1" smtClean="0"/>
              <a:t>you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can</a:t>
            </a:r>
            <a:r>
              <a:rPr lang="fr-FR" sz="2800" b="1" dirty="0" smtClean="0"/>
              <a:t> for </a:t>
            </a:r>
            <a:r>
              <a:rPr lang="fr-FR" sz="2800" b="1" dirty="0" err="1" smtClean="0"/>
              <a:t>each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category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below</a:t>
            </a:r>
            <a:r>
              <a:rPr lang="fr-FR" sz="2800" b="1" dirty="0" smtClean="0"/>
              <a:t>. </a:t>
            </a:r>
            <a:r>
              <a:rPr lang="fr-FR" sz="3600" b="1" dirty="0" smtClean="0"/>
              <a:t>(</a:t>
            </a:r>
            <a:r>
              <a:rPr lang="fr-FR" sz="3600" b="1" dirty="0" err="1" smtClean="0"/>
              <a:t>spelling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does</a:t>
            </a:r>
            <a:r>
              <a:rPr lang="fr-FR" sz="3600" b="1" dirty="0" smtClean="0"/>
              <a:t> not </a:t>
            </a:r>
            <a:r>
              <a:rPr lang="fr-FR" sz="3600" b="1" dirty="0" err="1" smtClean="0"/>
              <a:t>matter</a:t>
            </a:r>
            <a:r>
              <a:rPr lang="fr-FR" sz="3600" b="1" dirty="0" smtClean="0"/>
              <a:t> – </a:t>
            </a:r>
            <a:r>
              <a:rPr lang="fr-FR" sz="3600" b="1" dirty="0" err="1" smtClean="0"/>
              <a:t>just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sound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it</a:t>
            </a:r>
            <a:r>
              <a:rPr lang="fr-FR" sz="3600" b="1" dirty="0" smtClean="0"/>
              <a:t> out!)</a:t>
            </a:r>
            <a:endParaRPr lang="fr-FR" sz="3600" b="1" dirty="0"/>
          </a:p>
          <a:p>
            <a:endParaRPr lang="fr-FR" sz="3600" b="1" dirty="0" smtClean="0"/>
          </a:p>
          <a:p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424407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2238" y="2209400"/>
            <a:ext cx="8783698" cy="507831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fr-FR" sz="3600" b="1" dirty="0" smtClean="0"/>
              <a:t>Salut!</a:t>
            </a:r>
          </a:p>
          <a:p>
            <a:r>
              <a:rPr lang="fr-FR" sz="3600" b="1" dirty="0" smtClean="0"/>
              <a:t>Bonjour.</a:t>
            </a:r>
          </a:p>
          <a:p>
            <a:endParaRPr lang="fr-FR" sz="3600" b="1" dirty="0" smtClean="0"/>
          </a:p>
          <a:p>
            <a:r>
              <a:rPr lang="fr-FR" sz="3600" b="1" dirty="0" smtClean="0"/>
              <a:t>Comment tu t’appelles?</a:t>
            </a:r>
          </a:p>
          <a:p>
            <a:r>
              <a:rPr lang="fr-FR" sz="3600" b="1" dirty="0" smtClean="0"/>
              <a:t>Je m’appelle</a:t>
            </a:r>
          </a:p>
          <a:p>
            <a:endParaRPr lang="fr-FR" sz="3600" b="1" dirty="0" smtClean="0"/>
          </a:p>
          <a:p>
            <a:endParaRPr lang="fr-FR" sz="3600" b="1" dirty="0" smtClean="0"/>
          </a:p>
          <a:p>
            <a:endParaRPr lang="fr-FR" sz="3600" b="1" dirty="0" smtClean="0"/>
          </a:p>
          <a:p>
            <a:r>
              <a:rPr lang="fr-FR" sz="3600" b="1" dirty="0" smtClean="0"/>
              <a:t>Ciao!</a:t>
            </a:r>
          </a:p>
          <a:p>
            <a:r>
              <a:rPr lang="fr-FR" sz="3600" b="1" dirty="0" smtClean="0"/>
              <a:t>À plus tard. (a plus)</a:t>
            </a:r>
          </a:p>
          <a:p>
            <a:r>
              <a:rPr lang="fr-FR" sz="3600" b="1" dirty="0" smtClean="0"/>
              <a:t>À tout à l’heure.</a:t>
            </a:r>
            <a:endParaRPr lang="fr-FR" sz="3600" b="1" dirty="0" smtClean="0"/>
          </a:p>
          <a:p>
            <a:r>
              <a:rPr lang="fr-FR" sz="3600" b="1" dirty="0" smtClean="0"/>
              <a:t>À bientôt.</a:t>
            </a:r>
          </a:p>
          <a:p>
            <a:r>
              <a:rPr lang="fr-FR" sz="3600" b="1" dirty="0" smtClean="0"/>
              <a:t>Au revoir.</a:t>
            </a:r>
          </a:p>
          <a:p>
            <a:r>
              <a:rPr lang="fr-FR" sz="3600" b="1" dirty="0" smtClean="0"/>
              <a:t>À demain.</a:t>
            </a:r>
            <a:endParaRPr lang="fr-FR" sz="3600" b="1" dirty="0"/>
          </a:p>
          <a:p>
            <a:endParaRPr lang="fr-FR" sz="3600" b="1" dirty="0" smtClean="0"/>
          </a:p>
          <a:p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267585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F03B5E"/>
      </a:accent1>
      <a:accent2>
        <a:srgbClr val="DC6FEC"/>
      </a:accent2>
      <a:accent3>
        <a:srgbClr val="60B1F2"/>
      </a:accent3>
      <a:accent4>
        <a:srgbClr val="6AD5BB"/>
      </a:accent4>
      <a:accent5>
        <a:srgbClr val="E8AB4E"/>
      </a:accent5>
      <a:accent6>
        <a:srgbClr val="F56447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Quotable" id="{39EC5628-30ED-4578-ACD8-9820EDB8E15A}" vid="{ACECE1E4-636E-48DB-87ED-4A76DC9337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TC103457503[[fn=Quotable]]</Template>
  <TotalTime>47</TotalTime>
  <Words>58</Words>
  <Application>Microsoft Office PowerPoint</Application>
  <PresentationFormat>Custom</PresentationFormat>
  <Paragraphs>16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Quotable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7</cp:revision>
  <dcterms:created xsi:type="dcterms:W3CDTF">2013-09-13T10:41:45Z</dcterms:created>
  <dcterms:modified xsi:type="dcterms:W3CDTF">2013-09-16T13:58:11Z</dcterms:modified>
</cp:coreProperties>
</file>